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5" r:id="rId3"/>
    <p:sldId id="556" r:id="rId4"/>
    <p:sldId id="566" r:id="rId5"/>
    <p:sldId id="562" r:id="rId6"/>
    <p:sldId id="612" r:id="rId7"/>
    <p:sldId id="568" r:id="rId8"/>
    <p:sldId id="557" r:id="rId9"/>
    <p:sldId id="605" r:id="rId10"/>
    <p:sldId id="567" r:id="rId11"/>
    <p:sldId id="563" r:id="rId12"/>
    <p:sldId id="558" r:id="rId13"/>
    <p:sldId id="569" r:id="rId14"/>
    <p:sldId id="559" r:id="rId15"/>
    <p:sldId id="570" r:id="rId16"/>
    <p:sldId id="603" r:id="rId17"/>
    <p:sldId id="604" r:id="rId18"/>
    <p:sldId id="561" r:id="rId19"/>
    <p:sldId id="564" r:id="rId20"/>
    <p:sldId id="571" r:id="rId21"/>
    <p:sldId id="565" r:id="rId22"/>
    <p:sldId id="611" r:id="rId23"/>
    <p:sldId id="554" r:id="rId24"/>
    <p:sldId id="574" r:id="rId25"/>
    <p:sldId id="577" r:id="rId26"/>
    <p:sldId id="576" r:id="rId27"/>
    <p:sldId id="606" r:id="rId28"/>
    <p:sldId id="607" r:id="rId29"/>
    <p:sldId id="609" r:id="rId30"/>
    <p:sldId id="575" r:id="rId31"/>
    <p:sldId id="573" r:id="rId32"/>
    <p:sldId id="580" r:id="rId33"/>
    <p:sldId id="579" r:id="rId34"/>
    <p:sldId id="578" r:id="rId35"/>
    <p:sldId id="581" r:id="rId36"/>
    <p:sldId id="582" r:id="rId37"/>
    <p:sldId id="584" r:id="rId38"/>
    <p:sldId id="583" r:id="rId39"/>
    <p:sldId id="610" r:id="rId40"/>
    <p:sldId id="585" r:id="rId41"/>
    <p:sldId id="588" r:id="rId42"/>
    <p:sldId id="608" r:id="rId43"/>
    <p:sldId id="586" r:id="rId44"/>
    <p:sldId id="587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72" r:id="rId5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7" autoAdjust="0"/>
  </p:normalViewPr>
  <p:slideViewPr>
    <p:cSldViewPr>
      <p:cViewPr varScale="1">
        <p:scale>
          <a:sx n="64" d="100"/>
          <a:sy n="6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29968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864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049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775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1248003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3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758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45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6851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753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89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0371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332098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6110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7612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23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056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991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2869103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402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380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733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1175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EN AZ İKİ ÜYESİ 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23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57061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8984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1428777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458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32758335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482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  <a:endParaRPr lang="tr-TR" sz="1800" b="1" dirty="0"/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9816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25475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77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022349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132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6699139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326184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40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039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711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1540894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EDİLECEKTİR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8787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24940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246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484634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954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2555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781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324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671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640638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 Ederiz...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9099002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867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xmlns="" val="3366064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573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0012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8663</TotalTime>
  <Words>1919</Words>
  <Application>Microsoft Office PowerPoint</Application>
  <PresentationFormat>Ekran Gösterisi (4:3)</PresentationFormat>
  <Paragraphs>318</Paragraphs>
  <Slides>52</Slides>
  <Notes>17</Notes>
  <HiddenSlides>19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Dinlediğiniz İçin Teşekkür Ederiz...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Windows Kullanıcısı</cp:lastModifiedBy>
  <cp:revision>898</cp:revision>
  <dcterms:created xsi:type="dcterms:W3CDTF">2011-10-11T08:25:07Z</dcterms:created>
  <dcterms:modified xsi:type="dcterms:W3CDTF">2016-11-15T20:29:06Z</dcterms:modified>
</cp:coreProperties>
</file>